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58" r:id="rId4"/>
    <p:sldId id="261" r:id="rId5"/>
    <p:sldId id="262" r:id="rId6"/>
    <p:sldId id="272" r:id="rId7"/>
    <p:sldId id="263" r:id="rId8"/>
    <p:sldId id="264" r:id="rId9"/>
    <p:sldId id="265" r:id="rId10"/>
    <p:sldId id="266" r:id="rId11"/>
    <p:sldId id="273" r:id="rId12"/>
    <p:sldId id="268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86841C-9101-49B6-8FB5-21DB71224CB5}" v="25" dt="2022-12-02T23:24:37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es Marimbire" userId="3fce8d50f86acc09" providerId="LiveId" clId="{2586841C-9101-49B6-8FB5-21DB71224CB5}"/>
    <pc:docChg chg="undo redo custSel addSld delSld modSld sldOrd">
      <pc:chgData name="Miles Marimbire" userId="3fce8d50f86acc09" providerId="LiveId" clId="{2586841C-9101-49B6-8FB5-21DB71224CB5}" dt="2022-12-02T23:24:47.359" v="620" actId="255"/>
      <pc:docMkLst>
        <pc:docMk/>
      </pc:docMkLst>
      <pc:sldChg chg="modSp mod">
        <pc:chgData name="Miles Marimbire" userId="3fce8d50f86acc09" providerId="LiveId" clId="{2586841C-9101-49B6-8FB5-21DB71224CB5}" dt="2022-12-02T22:19:22.349" v="12" actId="113"/>
        <pc:sldMkLst>
          <pc:docMk/>
          <pc:sldMk cId="4043737824" sldId="257"/>
        </pc:sldMkLst>
        <pc:spChg chg="mod">
          <ac:chgData name="Miles Marimbire" userId="3fce8d50f86acc09" providerId="LiveId" clId="{2586841C-9101-49B6-8FB5-21DB71224CB5}" dt="2022-12-02T22:19:22.349" v="12" actId="113"/>
          <ac:spMkLst>
            <pc:docMk/>
            <pc:sldMk cId="4043737824" sldId="257"/>
            <ac:spMk id="2" creationId="{78FD68DA-43BA-4508-8DE2-BA9BB7B2FA5B}"/>
          </ac:spMkLst>
        </pc:spChg>
      </pc:sldChg>
      <pc:sldChg chg="modSp">
        <pc:chgData name="Miles Marimbire" userId="3fce8d50f86acc09" providerId="LiveId" clId="{2586841C-9101-49B6-8FB5-21DB71224CB5}" dt="2022-12-02T22:19:32.599" v="18" actId="20577"/>
        <pc:sldMkLst>
          <pc:docMk/>
          <pc:sldMk cId="191714609" sldId="258"/>
        </pc:sldMkLst>
        <pc:spChg chg="mod">
          <ac:chgData name="Miles Marimbire" userId="3fce8d50f86acc09" providerId="LiveId" clId="{2586841C-9101-49B6-8FB5-21DB71224CB5}" dt="2022-12-02T22:19:32.599" v="18" actId="20577"/>
          <ac:spMkLst>
            <pc:docMk/>
            <pc:sldMk cId="191714609" sldId="258"/>
            <ac:spMk id="2" creationId="{9AB2EA78-AEB3-469B-9025-3B17201A457B}"/>
          </ac:spMkLst>
        </pc:spChg>
      </pc:sldChg>
      <pc:sldChg chg="modSp mod">
        <pc:chgData name="Miles Marimbire" userId="3fce8d50f86acc09" providerId="LiveId" clId="{2586841C-9101-49B6-8FB5-21DB71224CB5}" dt="2022-12-02T23:22:10.092" v="475" actId="122"/>
        <pc:sldMkLst>
          <pc:docMk/>
          <pc:sldMk cId="3238202748" sldId="261"/>
        </pc:sldMkLst>
        <pc:spChg chg="mod">
          <ac:chgData name="Miles Marimbire" userId="3fce8d50f86acc09" providerId="LiveId" clId="{2586841C-9101-49B6-8FB5-21DB71224CB5}" dt="2022-12-02T23:22:10.092" v="475" actId="122"/>
          <ac:spMkLst>
            <pc:docMk/>
            <pc:sldMk cId="3238202748" sldId="261"/>
            <ac:spMk id="2" creationId="{3D08BDC8-D99E-483F-967B-1B098093A253}"/>
          </ac:spMkLst>
        </pc:spChg>
      </pc:sldChg>
      <pc:sldChg chg="modSp mod">
        <pc:chgData name="Miles Marimbire" userId="3fce8d50f86acc09" providerId="LiveId" clId="{2586841C-9101-49B6-8FB5-21DB71224CB5}" dt="2022-12-02T23:22:04.080" v="474" actId="122"/>
        <pc:sldMkLst>
          <pc:docMk/>
          <pc:sldMk cId="3508514856" sldId="262"/>
        </pc:sldMkLst>
        <pc:spChg chg="mod">
          <ac:chgData name="Miles Marimbire" userId="3fce8d50f86acc09" providerId="LiveId" clId="{2586841C-9101-49B6-8FB5-21DB71224CB5}" dt="2022-12-02T23:22:04.080" v="474" actId="122"/>
          <ac:spMkLst>
            <pc:docMk/>
            <pc:sldMk cId="3508514856" sldId="262"/>
            <ac:spMk id="2" creationId="{3D08BDC8-D99E-483F-967B-1B098093A253}"/>
          </ac:spMkLst>
        </pc:spChg>
      </pc:sldChg>
      <pc:sldChg chg="delSp modSp new mod">
        <pc:chgData name="Miles Marimbire" userId="3fce8d50f86acc09" providerId="LiveId" clId="{2586841C-9101-49B6-8FB5-21DB71224CB5}" dt="2022-12-02T22:22:11.365" v="52" actId="20577"/>
        <pc:sldMkLst>
          <pc:docMk/>
          <pc:sldMk cId="4279456022" sldId="263"/>
        </pc:sldMkLst>
        <pc:spChg chg="mod">
          <ac:chgData name="Miles Marimbire" userId="3fce8d50f86acc09" providerId="LiveId" clId="{2586841C-9101-49B6-8FB5-21DB71224CB5}" dt="2022-12-02T22:21:00.561" v="23" actId="14100"/>
          <ac:spMkLst>
            <pc:docMk/>
            <pc:sldMk cId="4279456022" sldId="263"/>
            <ac:spMk id="2" creationId="{DD7EF970-8246-7CEB-FA2A-969865CDE914}"/>
          </ac:spMkLst>
        </pc:spChg>
        <pc:spChg chg="mod">
          <ac:chgData name="Miles Marimbire" userId="3fce8d50f86acc09" providerId="LiveId" clId="{2586841C-9101-49B6-8FB5-21DB71224CB5}" dt="2022-12-02T22:22:11.365" v="52" actId="20577"/>
          <ac:spMkLst>
            <pc:docMk/>
            <pc:sldMk cId="4279456022" sldId="263"/>
            <ac:spMk id="3" creationId="{6D266EE0-8BF8-ECA0-3D0A-BCB180CC43D9}"/>
          </ac:spMkLst>
        </pc:spChg>
        <pc:spChg chg="del">
          <ac:chgData name="Miles Marimbire" userId="3fce8d50f86acc09" providerId="LiveId" clId="{2586841C-9101-49B6-8FB5-21DB71224CB5}" dt="2022-12-02T22:20:55.947" v="22" actId="21"/>
          <ac:spMkLst>
            <pc:docMk/>
            <pc:sldMk cId="4279456022" sldId="263"/>
            <ac:spMk id="4" creationId="{01AC9289-F5AE-43F4-711F-8E08E299AF6E}"/>
          </ac:spMkLst>
        </pc:spChg>
      </pc:sldChg>
      <pc:sldChg chg="add del setBg">
        <pc:chgData name="Miles Marimbire" userId="3fce8d50f86acc09" providerId="LiveId" clId="{2586841C-9101-49B6-8FB5-21DB71224CB5}" dt="2022-12-02T22:22:19.931" v="53" actId="2696"/>
        <pc:sldMkLst>
          <pc:docMk/>
          <pc:sldMk cId="298975433" sldId="264"/>
        </pc:sldMkLst>
      </pc:sldChg>
      <pc:sldChg chg="addSp delSp modSp new mod modClrScheme chgLayout">
        <pc:chgData name="Miles Marimbire" userId="3fce8d50f86acc09" providerId="LiveId" clId="{2586841C-9101-49B6-8FB5-21DB71224CB5}" dt="2022-12-02T22:33:37.706" v="105" actId="21"/>
        <pc:sldMkLst>
          <pc:docMk/>
          <pc:sldMk cId="3740425602" sldId="264"/>
        </pc:sldMkLst>
        <pc:spChg chg="del">
          <ac:chgData name="Miles Marimbire" userId="3fce8d50f86acc09" providerId="LiveId" clId="{2586841C-9101-49B6-8FB5-21DB71224CB5}" dt="2022-12-02T22:30:32.184" v="62" actId="26606"/>
          <ac:spMkLst>
            <pc:docMk/>
            <pc:sldMk cId="3740425602" sldId="264"/>
            <ac:spMk id="2" creationId="{F0CC8FBD-6589-D995-8C0D-BF210F09B562}"/>
          </ac:spMkLst>
        </pc:spChg>
        <pc:spChg chg="del">
          <ac:chgData name="Miles Marimbire" userId="3fce8d50f86acc09" providerId="LiveId" clId="{2586841C-9101-49B6-8FB5-21DB71224CB5}" dt="2022-12-02T22:30:26.016" v="61"/>
          <ac:spMkLst>
            <pc:docMk/>
            <pc:sldMk cId="3740425602" sldId="264"/>
            <ac:spMk id="3" creationId="{78451A51-8C26-B87E-64FF-CEFB122A2C6C}"/>
          </ac:spMkLst>
        </pc:spChg>
        <pc:spChg chg="del">
          <ac:chgData name="Miles Marimbire" userId="3fce8d50f86acc09" providerId="LiveId" clId="{2586841C-9101-49B6-8FB5-21DB71224CB5}" dt="2022-12-02T22:30:32.184" v="62" actId="26606"/>
          <ac:spMkLst>
            <pc:docMk/>
            <pc:sldMk cId="3740425602" sldId="264"/>
            <ac:spMk id="4" creationId="{D2A6566E-5EBA-CC95-CA71-41161EF89D57}"/>
          </ac:spMkLst>
        </pc:spChg>
        <pc:spChg chg="add del mod ord">
          <ac:chgData name="Miles Marimbire" userId="3fce8d50f86acc09" providerId="LiveId" clId="{2586841C-9101-49B6-8FB5-21DB71224CB5}" dt="2022-12-02T22:33:37.706" v="105" actId="21"/>
          <ac:spMkLst>
            <pc:docMk/>
            <pc:sldMk cId="3740425602" sldId="264"/>
            <ac:spMk id="6" creationId="{922EBFD2-10E4-B110-E281-148FDF6A8767}"/>
          </ac:spMkLst>
        </pc:spChg>
        <pc:spChg chg="add mod ord">
          <ac:chgData name="Miles Marimbire" userId="3fce8d50f86acc09" providerId="LiveId" clId="{2586841C-9101-49B6-8FB5-21DB71224CB5}" dt="2022-12-02T22:32:38.501" v="95" actId="700"/>
          <ac:spMkLst>
            <pc:docMk/>
            <pc:sldMk cId="3740425602" sldId="264"/>
            <ac:spMk id="10" creationId="{A0BF4884-23EA-FFAE-9DE8-A2F0AF4B0CAD}"/>
          </ac:spMkLst>
        </pc:spChg>
        <pc:spChg chg="add del mod">
          <ac:chgData name="Miles Marimbire" userId="3fce8d50f86acc09" providerId="LiveId" clId="{2586841C-9101-49B6-8FB5-21DB71224CB5}" dt="2022-12-02T22:32:13.362" v="93" actId="21"/>
          <ac:spMkLst>
            <pc:docMk/>
            <pc:sldMk cId="3740425602" sldId="264"/>
            <ac:spMk id="12" creationId="{F415879E-FF0F-03E7-7920-AF3EA72F97A8}"/>
          </ac:spMkLst>
        </pc:spChg>
        <pc:picChg chg="add mod ord modCrop">
          <ac:chgData name="Miles Marimbire" userId="3fce8d50f86acc09" providerId="LiveId" clId="{2586841C-9101-49B6-8FB5-21DB71224CB5}" dt="2022-12-02T22:33:31.833" v="104" actId="14100"/>
          <ac:picMkLst>
            <pc:docMk/>
            <pc:sldMk cId="3740425602" sldId="264"/>
            <ac:picMk id="5" creationId="{D1F20DF8-751B-8F53-5334-428BAC5C84FD}"/>
          </ac:picMkLst>
        </pc:picChg>
      </pc:sldChg>
      <pc:sldChg chg="addSp delSp modSp new mod modClrScheme chgLayout">
        <pc:chgData name="Miles Marimbire" userId="3fce8d50f86acc09" providerId="LiveId" clId="{2586841C-9101-49B6-8FB5-21DB71224CB5}" dt="2022-12-02T22:47:43.187" v="345" actId="14100"/>
        <pc:sldMkLst>
          <pc:docMk/>
          <pc:sldMk cId="1165299496" sldId="265"/>
        </pc:sldMkLst>
        <pc:spChg chg="del mod ord">
          <ac:chgData name="Miles Marimbire" userId="3fce8d50f86acc09" providerId="LiveId" clId="{2586841C-9101-49B6-8FB5-21DB71224CB5}" dt="2022-12-02T22:34:19.476" v="107" actId="700"/>
          <ac:spMkLst>
            <pc:docMk/>
            <pc:sldMk cId="1165299496" sldId="265"/>
            <ac:spMk id="2" creationId="{75D418DA-F420-86EF-587B-F246F2454897}"/>
          </ac:spMkLst>
        </pc:spChg>
        <pc:spChg chg="del mod ord">
          <ac:chgData name="Miles Marimbire" userId="3fce8d50f86acc09" providerId="LiveId" clId="{2586841C-9101-49B6-8FB5-21DB71224CB5}" dt="2022-12-02T22:34:19.476" v="107" actId="700"/>
          <ac:spMkLst>
            <pc:docMk/>
            <pc:sldMk cId="1165299496" sldId="265"/>
            <ac:spMk id="3" creationId="{CAE9255C-8290-FF87-2601-EE7897833BC7}"/>
          </ac:spMkLst>
        </pc:spChg>
        <pc:spChg chg="del mod ord">
          <ac:chgData name="Miles Marimbire" userId="3fce8d50f86acc09" providerId="LiveId" clId="{2586841C-9101-49B6-8FB5-21DB71224CB5}" dt="2022-12-02T22:34:19.476" v="107" actId="700"/>
          <ac:spMkLst>
            <pc:docMk/>
            <pc:sldMk cId="1165299496" sldId="265"/>
            <ac:spMk id="4" creationId="{2417F89F-0ABA-3AF2-BC7C-ABC0DDF689B1}"/>
          </ac:spMkLst>
        </pc:spChg>
        <pc:spChg chg="add mod ord">
          <ac:chgData name="Miles Marimbire" userId="3fce8d50f86acc09" providerId="LiveId" clId="{2586841C-9101-49B6-8FB5-21DB71224CB5}" dt="2022-12-02T22:37:02.743" v="184" actId="122"/>
          <ac:spMkLst>
            <pc:docMk/>
            <pc:sldMk cId="1165299496" sldId="265"/>
            <ac:spMk id="5" creationId="{978BE6BD-24EF-5C8D-098A-17F38FE160EC}"/>
          </ac:spMkLst>
        </pc:spChg>
        <pc:spChg chg="add mod ord">
          <ac:chgData name="Miles Marimbire" userId="3fce8d50f86acc09" providerId="LiveId" clId="{2586841C-9101-49B6-8FB5-21DB71224CB5}" dt="2022-12-02T22:34:40.016" v="122" actId="20577"/>
          <ac:spMkLst>
            <pc:docMk/>
            <pc:sldMk cId="1165299496" sldId="265"/>
            <ac:spMk id="6" creationId="{560726C3-3F4A-E567-C021-BE047626F4C6}"/>
          </ac:spMkLst>
        </pc:spChg>
        <pc:spChg chg="add del mod ord">
          <ac:chgData name="Miles Marimbire" userId="3fce8d50f86acc09" providerId="LiveId" clId="{2586841C-9101-49B6-8FB5-21DB71224CB5}" dt="2022-12-02T22:34:21.616" v="108"/>
          <ac:spMkLst>
            <pc:docMk/>
            <pc:sldMk cId="1165299496" sldId="265"/>
            <ac:spMk id="7" creationId="{FF3CA1F2-A1EC-AF8F-B932-6A3B676DB39C}"/>
          </ac:spMkLst>
        </pc:spChg>
        <pc:spChg chg="add mod ord">
          <ac:chgData name="Miles Marimbire" userId="3fce8d50f86acc09" providerId="LiveId" clId="{2586841C-9101-49B6-8FB5-21DB71224CB5}" dt="2022-12-02T22:34:48.270" v="140" actId="20577"/>
          <ac:spMkLst>
            <pc:docMk/>
            <pc:sldMk cId="1165299496" sldId="265"/>
            <ac:spMk id="8" creationId="{73E9AFE7-34B0-BF46-3953-40DB472E453F}"/>
          </ac:spMkLst>
        </pc:spChg>
        <pc:spChg chg="add del mod ord">
          <ac:chgData name="Miles Marimbire" userId="3fce8d50f86acc09" providerId="LiveId" clId="{2586841C-9101-49B6-8FB5-21DB71224CB5}" dt="2022-12-02T22:35:07.464" v="141" actId="931"/>
          <ac:spMkLst>
            <pc:docMk/>
            <pc:sldMk cId="1165299496" sldId="265"/>
            <ac:spMk id="9" creationId="{8A566154-2E08-734B-CC9E-AC627EB9981F}"/>
          </ac:spMkLst>
        </pc:spChg>
        <pc:picChg chg="add mod modCrop">
          <ac:chgData name="Miles Marimbire" userId="3fce8d50f86acc09" providerId="LiveId" clId="{2586841C-9101-49B6-8FB5-21DB71224CB5}" dt="2022-12-02T22:47:43.187" v="345" actId="14100"/>
          <ac:picMkLst>
            <pc:docMk/>
            <pc:sldMk cId="1165299496" sldId="265"/>
            <ac:picMk id="10" creationId="{A62C6679-B599-6D98-C23E-83F72BE7E0B2}"/>
          </ac:picMkLst>
        </pc:picChg>
        <pc:picChg chg="add mod">
          <ac:chgData name="Miles Marimbire" userId="3fce8d50f86acc09" providerId="LiveId" clId="{2586841C-9101-49B6-8FB5-21DB71224CB5}" dt="2022-12-02T22:35:27.022" v="148" actId="14100"/>
          <ac:picMkLst>
            <pc:docMk/>
            <pc:sldMk cId="1165299496" sldId="265"/>
            <ac:picMk id="12" creationId="{86D6E977-273E-32E4-9F4F-5F8ADA0A2E1E}"/>
          </ac:picMkLst>
        </pc:picChg>
      </pc:sldChg>
      <pc:sldChg chg="addSp delSp modSp new mod modClrScheme chgLayout">
        <pc:chgData name="Miles Marimbire" userId="3fce8d50f86acc09" providerId="LiveId" clId="{2586841C-9101-49B6-8FB5-21DB71224CB5}" dt="2022-12-02T22:45:53.104" v="312" actId="20577"/>
        <pc:sldMkLst>
          <pc:docMk/>
          <pc:sldMk cId="3531415487" sldId="266"/>
        </pc:sldMkLst>
        <pc:spChg chg="del mod ord">
          <ac:chgData name="Miles Marimbire" userId="3fce8d50f86acc09" providerId="LiveId" clId="{2586841C-9101-49B6-8FB5-21DB71224CB5}" dt="2022-12-02T22:38:06.092" v="186" actId="700"/>
          <ac:spMkLst>
            <pc:docMk/>
            <pc:sldMk cId="3531415487" sldId="266"/>
            <ac:spMk id="2" creationId="{E4754020-05F5-BA33-0537-24075028D7CB}"/>
          </ac:spMkLst>
        </pc:spChg>
        <pc:spChg chg="del">
          <ac:chgData name="Miles Marimbire" userId="3fce8d50f86acc09" providerId="LiveId" clId="{2586841C-9101-49B6-8FB5-21DB71224CB5}" dt="2022-12-02T22:38:06.092" v="186" actId="700"/>
          <ac:spMkLst>
            <pc:docMk/>
            <pc:sldMk cId="3531415487" sldId="266"/>
            <ac:spMk id="3" creationId="{2A72FA56-63E8-D93B-300B-E0A804AA8A2F}"/>
          </ac:spMkLst>
        </pc:spChg>
        <pc:spChg chg="del mod ord">
          <ac:chgData name="Miles Marimbire" userId="3fce8d50f86acc09" providerId="LiveId" clId="{2586841C-9101-49B6-8FB5-21DB71224CB5}" dt="2022-12-02T22:38:06.092" v="186" actId="700"/>
          <ac:spMkLst>
            <pc:docMk/>
            <pc:sldMk cId="3531415487" sldId="266"/>
            <ac:spMk id="4" creationId="{ED1FBD98-9E18-3D04-297C-C18CB4D2122E}"/>
          </ac:spMkLst>
        </pc:spChg>
        <pc:spChg chg="del">
          <ac:chgData name="Miles Marimbire" userId="3fce8d50f86acc09" providerId="LiveId" clId="{2586841C-9101-49B6-8FB5-21DB71224CB5}" dt="2022-12-02T22:38:06.092" v="186" actId="700"/>
          <ac:spMkLst>
            <pc:docMk/>
            <pc:sldMk cId="3531415487" sldId="266"/>
            <ac:spMk id="5" creationId="{8B100C60-C73A-D2C3-F27F-E59871AAFDCA}"/>
          </ac:spMkLst>
        </pc:spChg>
        <pc:spChg chg="del">
          <ac:chgData name="Miles Marimbire" userId="3fce8d50f86acc09" providerId="LiveId" clId="{2586841C-9101-49B6-8FB5-21DB71224CB5}" dt="2022-12-02T22:38:06.092" v="186" actId="700"/>
          <ac:spMkLst>
            <pc:docMk/>
            <pc:sldMk cId="3531415487" sldId="266"/>
            <ac:spMk id="6" creationId="{C8250030-836A-C56A-E68D-86E84A4C49E5}"/>
          </ac:spMkLst>
        </pc:spChg>
        <pc:spChg chg="add mod ord">
          <ac:chgData name="Miles Marimbire" userId="3fce8d50f86acc09" providerId="LiveId" clId="{2586841C-9101-49B6-8FB5-21DB71224CB5}" dt="2022-12-02T22:45:53.104" v="312" actId="20577"/>
          <ac:spMkLst>
            <pc:docMk/>
            <pc:sldMk cId="3531415487" sldId="266"/>
            <ac:spMk id="7" creationId="{561845C8-0431-934B-32D6-B5014CF2D993}"/>
          </ac:spMkLst>
        </pc:spChg>
        <pc:spChg chg="add del mod ord">
          <ac:chgData name="Miles Marimbire" userId="3fce8d50f86acc09" providerId="LiveId" clId="{2586841C-9101-49B6-8FB5-21DB71224CB5}" dt="2022-12-02T22:38:08.489" v="187"/>
          <ac:spMkLst>
            <pc:docMk/>
            <pc:sldMk cId="3531415487" sldId="266"/>
            <ac:spMk id="8" creationId="{FCAC41E0-600E-5AC9-A9B9-961C6FE2108F}"/>
          </ac:spMkLst>
        </pc:spChg>
        <pc:picChg chg="add mod">
          <ac:chgData name="Miles Marimbire" userId="3fce8d50f86acc09" providerId="LiveId" clId="{2586841C-9101-49B6-8FB5-21DB71224CB5}" dt="2022-12-02T22:38:28.174" v="192" actId="1076"/>
          <ac:picMkLst>
            <pc:docMk/>
            <pc:sldMk cId="3531415487" sldId="266"/>
            <ac:picMk id="9" creationId="{A6D755DF-0AA8-B9C6-3175-5E4B7677ED55}"/>
          </ac:picMkLst>
        </pc:picChg>
      </pc:sldChg>
      <pc:sldChg chg="modSp del mod">
        <pc:chgData name="Miles Marimbire" userId="3fce8d50f86acc09" providerId="LiveId" clId="{2586841C-9101-49B6-8FB5-21DB71224CB5}" dt="2022-12-02T22:29:51.623" v="59" actId="2696"/>
        <pc:sldMkLst>
          <pc:docMk/>
          <pc:sldMk cId="3749118570" sldId="266"/>
        </pc:sldMkLst>
        <pc:spChg chg="mod">
          <ac:chgData name="Miles Marimbire" userId="3fce8d50f86acc09" providerId="LiveId" clId="{2586841C-9101-49B6-8FB5-21DB71224CB5}" dt="2022-12-02T22:23:51.102" v="54" actId="113"/>
          <ac:spMkLst>
            <pc:docMk/>
            <pc:sldMk cId="3749118570" sldId="266"/>
            <ac:spMk id="19" creationId="{C8822230-E7F6-4AEC-86F1-6874B8C03BA4}"/>
          </ac:spMkLst>
        </pc:spChg>
        <pc:spChg chg="mod">
          <ac:chgData name="Miles Marimbire" userId="3fce8d50f86acc09" providerId="LiveId" clId="{2586841C-9101-49B6-8FB5-21DB71224CB5}" dt="2022-12-02T22:23:55.730" v="57" actId="113"/>
          <ac:spMkLst>
            <pc:docMk/>
            <pc:sldMk cId="3749118570" sldId="266"/>
            <ac:spMk id="20" creationId="{72DB73E6-C510-4010-99CD-13C274B57E5B}"/>
          </ac:spMkLst>
        </pc:spChg>
        <pc:spChg chg="mod">
          <ac:chgData name="Miles Marimbire" userId="3fce8d50f86acc09" providerId="LiveId" clId="{2586841C-9101-49B6-8FB5-21DB71224CB5}" dt="2022-12-02T22:23:59.650" v="58" actId="113"/>
          <ac:spMkLst>
            <pc:docMk/>
            <pc:sldMk cId="3749118570" sldId="266"/>
            <ac:spMk id="21" creationId="{F544916F-9E82-4943-9F03-05F7811ACC2E}"/>
          </ac:spMkLst>
        </pc:spChg>
      </pc:sldChg>
      <pc:sldChg chg="addSp delSp modSp new mod">
        <pc:chgData name="Miles Marimbire" userId="3fce8d50f86acc09" providerId="LiveId" clId="{2586841C-9101-49B6-8FB5-21DB71224CB5}" dt="2022-12-02T22:41:30.588" v="307"/>
        <pc:sldMkLst>
          <pc:docMk/>
          <pc:sldMk cId="2296528771" sldId="267"/>
        </pc:sldMkLst>
        <pc:spChg chg="mod">
          <ac:chgData name="Miles Marimbire" userId="3fce8d50f86acc09" providerId="LiveId" clId="{2586841C-9101-49B6-8FB5-21DB71224CB5}" dt="2022-12-02T22:41:30.588" v="307"/>
          <ac:spMkLst>
            <pc:docMk/>
            <pc:sldMk cId="2296528771" sldId="267"/>
            <ac:spMk id="2" creationId="{2C5EA288-E4AF-A063-204B-15F81BCA93AD}"/>
          </ac:spMkLst>
        </pc:spChg>
        <pc:spChg chg="del">
          <ac:chgData name="Miles Marimbire" userId="3fce8d50f86acc09" providerId="LiveId" clId="{2586841C-9101-49B6-8FB5-21DB71224CB5}" dt="2022-12-02T22:40:37.188" v="222"/>
          <ac:spMkLst>
            <pc:docMk/>
            <pc:sldMk cId="2296528771" sldId="267"/>
            <ac:spMk id="3" creationId="{80C00F6B-4073-2917-9A06-CDA55D26EB6A}"/>
          </ac:spMkLst>
        </pc:spChg>
        <pc:picChg chg="add mod">
          <ac:chgData name="Miles Marimbire" userId="3fce8d50f86acc09" providerId="LiveId" clId="{2586841C-9101-49B6-8FB5-21DB71224CB5}" dt="2022-12-02T22:40:52.217" v="226" actId="1076"/>
          <ac:picMkLst>
            <pc:docMk/>
            <pc:sldMk cId="2296528771" sldId="267"/>
            <ac:picMk id="4" creationId="{A290B4E2-6E48-7238-A537-7A40C9659841}"/>
          </ac:picMkLst>
        </pc:picChg>
      </pc:sldChg>
      <pc:sldChg chg="addSp delSp modSp new mod modClrScheme chgLayout">
        <pc:chgData name="Miles Marimbire" userId="3fce8d50f86acc09" providerId="LiveId" clId="{2586841C-9101-49B6-8FB5-21DB71224CB5}" dt="2022-12-02T22:46:52.157" v="337" actId="122"/>
        <pc:sldMkLst>
          <pc:docMk/>
          <pc:sldMk cId="832648376" sldId="268"/>
        </pc:sldMkLst>
        <pc:spChg chg="mod ord">
          <ac:chgData name="Miles Marimbire" userId="3fce8d50f86acc09" providerId="LiveId" clId="{2586841C-9101-49B6-8FB5-21DB71224CB5}" dt="2022-12-02T22:46:52.157" v="337" actId="122"/>
          <ac:spMkLst>
            <pc:docMk/>
            <pc:sldMk cId="832648376" sldId="268"/>
            <ac:spMk id="2" creationId="{13FFDF34-0935-7CFA-9668-0B73D6EF31AC}"/>
          </ac:spMkLst>
        </pc:spChg>
        <pc:spChg chg="del">
          <ac:chgData name="Miles Marimbire" userId="3fce8d50f86acc09" providerId="LiveId" clId="{2586841C-9101-49B6-8FB5-21DB71224CB5}" dt="2022-12-02T22:46:14.499" v="328" actId="931"/>
          <ac:spMkLst>
            <pc:docMk/>
            <pc:sldMk cId="832648376" sldId="268"/>
            <ac:spMk id="3" creationId="{DB67CC4F-8919-DED3-6533-6EFB014AFBB5}"/>
          </ac:spMkLst>
        </pc:spChg>
        <pc:spChg chg="add del mod">
          <ac:chgData name="Miles Marimbire" userId="3fce8d50f86acc09" providerId="LiveId" clId="{2586841C-9101-49B6-8FB5-21DB71224CB5}" dt="2022-12-02T22:46:49.315" v="336" actId="21"/>
          <ac:spMkLst>
            <pc:docMk/>
            <pc:sldMk cId="832648376" sldId="268"/>
            <ac:spMk id="10" creationId="{D12DC921-1AC4-9F45-E24D-C07433BEA8E4}"/>
          </ac:spMkLst>
        </pc:spChg>
        <pc:picChg chg="add mod">
          <ac:chgData name="Miles Marimbire" userId="3fce8d50f86acc09" providerId="LiveId" clId="{2586841C-9101-49B6-8FB5-21DB71224CB5}" dt="2022-12-02T22:46:42.354" v="335" actId="26606"/>
          <ac:picMkLst>
            <pc:docMk/>
            <pc:sldMk cId="832648376" sldId="268"/>
            <ac:picMk id="5" creationId="{319F45C0-A546-34F7-BE7B-A47DE52DFFE9}"/>
          </ac:picMkLst>
        </pc:picChg>
      </pc:sldChg>
      <pc:sldChg chg="addSp delSp modSp new mod">
        <pc:chgData name="Miles Marimbire" userId="3fce8d50f86acc09" providerId="LiveId" clId="{2586841C-9101-49B6-8FB5-21DB71224CB5}" dt="2022-12-02T22:54:04.629" v="369" actId="21"/>
        <pc:sldMkLst>
          <pc:docMk/>
          <pc:sldMk cId="143487673" sldId="269"/>
        </pc:sldMkLst>
        <pc:spChg chg="mod">
          <ac:chgData name="Miles Marimbire" userId="3fce8d50f86acc09" providerId="LiveId" clId="{2586841C-9101-49B6-8FB5-21DB71224CB5}" dt="2022-12-02T22:53:54.535" v="368" actId="20577"/>
          <ac:spMkLst>
            <pc:docMk/>
            <pc:sldMk cId="143487673" sldId="269"/>
            <ac:spMk id="2" creationId="{8369D750-AD1C-8E50-2E1B-90EDD8949802}"/>
          </ac:spMkLst>
        </pc:spChg>
        <pc:spChg chg="del">
          <ac:chgData name="Miles Marimbire" userId="3fce8d50f86acc09" providerId="LiveId" clId="{2586841C-9101-49B6-8FB5-21DB71224CB5}" dt="2022-12-02T22:53:34.139" v="347"/>
          <ac:spMkLst>
            <pc:docMk/>
            <pc:sldMk cId="143487673" sldId="269"/>
            <ac:spMk id="3" creationId="{E475A887-7EB2-AF2F-BEE2-0C88B1673774}"/>
          </ac:spMkLst>
        </pc:spChg>
        <pc:spChg chg="del">
          <ac:chgData name="Miles Marimbire" userId="3fce8d50f86acc09" providerId="LiveId" clId="{2586841C-9101-49B6-8FB5-21DB71224CB5}" dt="2022-12-02T22:54:04.629" v="369" actId="21"/>
          <ac:spMkLst>
            <pc:docMk/>
            <pc:sldMk cId="143487673" sldId="269"/>
            <ac:spMk id="4" creationId="{8BE63C17-91E0-623E-1B96-C58E26381055}"/>
          </ac:spMkLst>
        </pc:spChg>
        <pc:picChg chg="add mod">
          <ac:chgData name="Miles Marimbire" userId="3fce8d50f86acc09" providerId="LiveId" clId="{2586841C-9101-49B6-8FB5-21DB71224CB5}" dt="2022-12-02T22:53:48.636" v="351" actId="14100"/>
          <ac:picMkLst>
            <pc:docMk/>
            <pc:sldMk cId="143487673" sldId="269"/>
            <ac:picMk id="5" creationId="{FAED3B4F-49C4-552F-37E6-EB024FE412E5}"/>
          </ac:picMkLst>
        </pc:picChg>
      </pc:sldChg>
      <pc:sldChg chg="addSp delSp modSp new mod ord">
        <pc:chgData name="Miles Marimbire" userId="3fce8d50f86acc09" providerId="LiveId" clId="{2586841C-9101-49B6-8FB5-21DB71224CB5}" dt="2022-12-02T22:58:30.773" v="445"/>
        <pc:sldMkLst>
          <pc:docMk/>
          <pc:sldMk cId="2030096162" sldId="270"/>
        </pc:sldMkLst>
        <pc:spChg chg="mod">
          <ac:chgData name="Miles Marimbire" userId="3fce8d50f86acc09" providerId="LiveId" clId="{2586841C-9101-49B6-8FB5-21DB71224CB5}" dt="2022-12-02T22:58:22.158" v="443" actId="14100"/>
          <ac:spMkLst>
            <pc:docMk/>
            <pc:sldMk cId="2030096162" sldId="270"/>
            <ac:spMk id="2" creationId="{44754A0A-4DC6-44F1-08D5-B60C3AE61FDA}"/>
          </ac:spMkLst>
        </pc:spChg>
        <pc:spChg chg="add del">
          <ac:chgData name="Miles Marimbire" userId="3fce8d50f86acc09" providerId="LiveId" clId="{2586841C-9101-49B6-8FB5-21DB71224CB5}" dt="2022-12-02T22:57:17.789" v="387"/>
          <ac:spMkLst>
            <pc:docMk/>
            <pc:sldMk cId="2030096162" sldId="270"/>
            <ac:spMk id="3" creationId="{943B5FA2-1B68-3192-EAD8-8F23A2F59003}"/>
          </ac:spMkLst>
        </pc:spChg>
        <pc:spChg chg="del">
          <ac:chgData name="Miles Marimbire" userId="3fce8d50f86acc09" providerId="LiveId" clId="{2586841C-9101-49B6-8FB5-21DB71224CB5}" dt="2022-12-02T22:58:19.156" v="442" actId="21"/>
          <ac:spMkLst>
            <pc:docMk/>
            <pc:sldMk cId="2030096162" sldId="270"/>
            <ac:spMk id="4" creationId="{809C7F48-E5DF-7D98-5EDD-90F1ED68976E}"/>
          </ac:spMkLst>
        </pc:spChg>
        <pc:spChg chg="add del mod">
          <ac:chgData name="Miles Marimbire" userId="3fce8d50f86acc09" providerId="LiveId" clId="{2586841C-9101-49B6-8FB5-21DB71224CB5}" dt="2022-12-02T22:57:12.952" v="380" actId="21"/>
          <ac:spMkLst>
            <pc:docMk/>
            <pc:sldMk cId="2030096162" sldId="270"/>
            <ac:spMk id="8" creationId="{224D4B9E-229A-E7C2-37BD-ADC704681A88}"/>
          </ac:spMkLst>
        </pc:spChg>
        <pc:picChg chg="add del mod">
          <ac:chgData name="Miles Marimbire" userId="3fce8d50f86acc09" providerId="LiveId" clId="{2586841C-9101-49B6-8FB5-21DB71224CB5}" dt="2022-12-02T22:57:16.048" v="386"/>
          <ac:picMkLst>
            <pc:docMk/>
            <pc:sldMk cId="2030096162" sldId="270"/>
            <ac:picMk id="5" creationId="{17078D61-B481-F21C-BB78-8285618BFB2C}"/>
          </ac:picMkLst>
        </pc:picChg>
        <pc:picChg chg="add mod">
          <ac:chgData name="Miles Marimbire" userId="3fce8d50f86acc09" providerId="LiveId" clId="{2586841C-9101-49B6-8FB5-21DB71224CB5}" dt="2022-12-02T22:57:13.435" v="381"/>
          <ac:picMkLst>
            <pc:docMk/>
            <pc:sldMk cId="2030096162" sldId="270"/>
            <ac:picMk id="6" creationId="{F2EEC831-9A70-16B1-B8DC-64B49631136C}"/>
          </ac:picMkLst>
        </pc:picChg>
        <pc:picChg chg="add mod">
          <ac:chgData name="Miles Marimbire" userId="3fce8d50f86acc09" providerId="LiveId" clId="{2586841C-9101-49B6-8FB5-21DB71224CB5}" dt="2022-12-02T22:57:32.734" v="391" actId="14100"/>
          <ac:picMkLst>
            <pc:docMk/>
            <pc:sldMk cId="2030096162" sldId="270"/>
            <ac:picMk id="9" creationId="{7F0EB537-A09C-6CA8-9DFC-F889473F7EE8}"/>
          </ac:picMkLst>
        </pc:picChg>
      </pc:sldChg>
      <pc:sldChg chg="addSp delSp modSp new mod">
        <pc:chgData name="Miles Marimbire" userId="3fce8d50f86acc09" providerId="LiveId" clId="{2586841C-9101-49B6-8FB5-21DB71224CB5}" dt="2022-12-02T23:20:01.704" v="456"/>
        <pc:sldMkLst>
          <pc:docMk/>
          <pc:sldMk cId="1700637497" sldId="271"/>
        </pc:sldMkLst>
        <pc:spChg chg="del">
          <ac:chgData name="Miles Marimbire" userId="3fce8d50f86acc09" providerId="LiveId" clId="{2586841C-9101-49B6-8FB5-21DB71224CB5}" dt="2022-12-02T23:07:32.231" v="447" actId="931"/>
          <ac:spMkLst>
            <pc:docMk/>
            <pc:sldMk cId="1700637497" sldId="271"/>
            <ac:spMk id="3" creationId="{41941602-D29C-4131-5DDE-B10DF74CF3FD}"/>
          </ac:spMkLst>
        </pc:spChg>
        <pc:spChg chg="add mod">
          <ac:chgData name="Miles Marimbire" userId="3fce8d50f86acc09" providerId="LiveId" clId="{2586841C-9101-49B6-8FB5-21DB71224CB5}" dt="2022-12-02T23:20:01.704" v="456"/>
          <ac:spMkLst>
            <pc:docMk/>
            <pc:sldMk cId="1700637497" sldId="271"/>
            <ac:spMk id="8" creationId="{3862FB75-95E0-BB6E-272E-2335A31A04D3}"/>
          </ac:spMkLst>
        </pc:spChg>
        <pc:picChg chg="add del mod">
          <ac:chgData name="Miles Marimbire" userId="3fce8d50f86acc09" providerId="LiveId" clId="{2586841C-9101-49B6-8FB5-21DB71224CB5}" dt="2022-12-02T23:09:02.949" v="455" actId="21"/>
          <ac:picMkLst>
            <pc:docMk/>
            <pc:sldMk cId="1700637497" sldId="271"/>
            <ac:picMk id="6" creationId="{C3A48A6B-25DE-590F-A693-4CBE26C40CF4}"/>
          </ac:picMkLst>
        </pc:picChg>
      </pc:sldChg>
      <pc:sldChg chg="modSp new mod">
        <pc:chgData name="Miles Marimbire" userId="3fce8d50f86acc09" providerId="LiveId" clId="{2586841C-9101-49B6-8FB5-21DB71224CB5}" dt="2022-12-02T23:24:47.359" v="620" actId="255"/>
        <pc:sldMkLst>
          <pc:docMk/>
          <pc:sldMk cId="2613664461" sldId="272"/>
        </pc:sldMkLst>
        <pc:spChg chg="mod">
          <ac:chgData name="Miles Marimbire" userId="3fce8d50f86acc09" providerId="LiveId" clId="{2586841C-9101-49B6-8FB5-21DB71224CB5}" dt="2022-12-02T23:21:59.740" v="473" actId="122"/>
          <ac:spMkLst>
            <pc:docMk/>
            <pc:sldMk cId="2613664461" sldId="272"/>
            <ac:spMk id="2" creationId="{8BAC4502-4964-7918-CD5A-81B263A00F3F}"/>
          </ac:spMkLst>
        </pc:spChg>
        <pc:spChg chg="mod">
          <ac:chgData name="Miles Marimbire" userId="3fce8d50f86acc09" providerId="LiveId" clId="{2586841C-9101-49B6-8FB5-21DB71224CB5}" dt="2022-12-02T23:24:47.359" v="620" actId="255"/>
          <ac:spMkLst>
            <pc:docMk/>
            <pc:sldMk cId="2613664461" sldId="272"/>
            <ac:spMk id="3" creationId="{59F4229D-0E70-7540-3961-205E5D481DD6}"/>
          </ac:spMkLst>
        </pc:spChg>
      </pc:sldChg>
      <pc:sldMasterChg chg="delSldLayout">
        <pc:chgData name="Miles Marimbire" userId="3fce8d50f86acc09" providerId="LiveId" clId="{2586841C-9101-49B6-8FB5-21DB71224CB5}" dt="2022-12-02T22:29:51.623" v="59" actId="2696"/>
        <pc:sldMasterMkLst>
          <pc:docMk/>
          <pc:sldMasterMk cId="150785020" sldId="2147483660"/>
        </pc:sldMasterMkLst>
        <pc:sldLayoutChg chg="del">
          <pc:chgData name="Miles Marimbire" userId="3fce8d50f86acc09" providerId="LiveId" clId="{2586841C-9101-49B6-8FB5-21DB71224CB5}" dt="2022-12-02T22:22:19.931" v="53" actId="2696"/>
          <pc:sldLayoutMkLst>
            <pc:docMk/>
            <pc:sldMasterMk cId="150785020" sldId="2147483660"/>
            <pc:sldLayoutMk cId="1215553099" sldId="2147483672"/>
          </pc:sldLayoutMkLst>
        </pc:sldLayoutChg>
        <pc:sldLayoutChg chg="del">
          <pc:chgData name="Miles Marimbire" userId="3fce8d50f86acc09" providerId="LiveId" clId="{2586841C-9101-49B6-8FB5-21DB71224CB5}" dt="2022-12-02T22:29:51.623" v="59" actId="2696"/>
          <pc:sldLayoutMkLst>
            <pc:docMk/>
            <pc:sldMasterMk cId="150785020" sldId="2147483660"/>
            <pc:sldLayoutMk cId="1321934535" sldId="2147483672"/>
          </pc:sldLayoutMkLst>
        </pc:sldLayoutChg>
      </pc:sldMaster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5B63-C287-85CE-A37E-A1C99115C1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B5319-F0FF-811A-7D61-25ABDB4BD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B6EDC-60DF-2EAE-94B5-DA8D864B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4AFCA-FC54-831A-720E-3E1AC3322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1ADE4-FDE3-5CA1-151B-E5F08B583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93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C178-E270-F353-02D3-A44267C07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F367A-4F76-5E21-BBA3-7AFAD6B1B5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58180-594F-48FC-A6CE-4FE8117C3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AD7AD6-2030-D07B-D285-100CEDA0F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4A839-3BCF-8CC8-BB99-330C6E570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68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9DA3BE-BC0A-7AB1-5595-3CE4388A5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D73990-98C0-597F-103F-95F64463E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1BF49-408A-95BF-EF9A-3E042FD76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2D0CA-464A-E1FB-D069-97E85A62C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94C25-0C8F-5EF1-C0C2-C28848F5A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44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362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50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95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75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09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28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5880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63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41C1B-A3AC-AC3C-AF95-6D27D31E5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AD98D-451A-3DE7-0791-C948194C0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96FCF-DB3A-B24E-F4FB-A2F1B4CEC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E38C0-FEC8-842A-907D-8C3D128EE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BEBA1-4118-FFAA-1A60-534921CD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724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8972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4797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B4174-A08F-5E0F-4EC8-677036678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7D576-80D5-79FD-C369-8AFBD4551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E300F-2692-3D15-353B-FB2B4844C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425C4-0DED-26D5-AA32-509DBC37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69310-7553-0404-3441-AE615A6D4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6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C022-86E7-A969-9B25-896D92BD4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EFF42-B1A5-1FCE-57B2-5EF337E43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D6F5D6-133B-2619-998C-63B4180BA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97A52D-757C-64DE-FB75-0D3574A32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5B7F9-726C-F952-4778-356F4FF3E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C1EB1-E397-D76E-6DF6-6D186B2A1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26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B071-6CB7-5628-F5B0-6F161C27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5D39C-707D-02A8-9D40-38AC1DB34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BE4704-DEF4-5439-B801-44C074BA4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183BC8-4866-B8DD-67AA-19D40F8BC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4CA8A-9586-BF8F-0D4C-93DCC6369D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949E00-416C-D1D5-1E08-308F5AB1D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6C9B9-F343-9DFC-B61E-C9E262128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A06049-343A-6D3A-F820-4F05AEB66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66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428B-1D28-6301-0813-CFB04B857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48DEB1-FCA4-939C-86DE-FD36ECF84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29ECA-0A8C-2C14-8D4B-91885E8C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EB648-B7BA-F894-0A51-71C0AB20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4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728E80-D18E-F18C-05B9-39EF08DC1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BDA1B8-5D0D-130B-6FD3-3AFEA35B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758C49-5262-8E76-0A40-7CFAAF9C9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2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4AB64-634A-AF6F-D95A-47D99EC9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BCD69-EDB0-20FC-6B07-F8D24B9E5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E7556-1131-C49E-BD6C-034F6D6DF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9076A-685B-7D06-9AC7-47C9A086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08FEE-EB72-3BA7-2D7E-B41DF23CD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1813A-054A-918E-8484-39877074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47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1793C-6BF3-7FF4-BEC7-37E674D47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F1EE9-96F2-DC31-3AE7-7BF1827B96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DEF7C-5BB7-86B4-D6C6-B1DD751EA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C4A14-5AF4-8145-194F-22F15A344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42691D-2651-F65B-F1D3-CBA8D70EB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E5B89-D5D2-169F-02E9-1EC8970B6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5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3435E0-1569-BA21-0D4C-5EA344DF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9FC1B-13E8-1D30-F3D6-6EB505756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3ED0C-8DB8-502C-FB7B-A41F31D8EE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F98BE-50BF-4BD4-A2B3-DD4E336F6090}" type="datetimeFigureOut">
              <a:rPr lang="en-US" smtClean="0"/>
              <a:t>6/25/23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F67FC-620A-07DE-9618-6A60CBECA8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BEFDA-0338-7994-6793-608672E4D5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BADF2-17EB-46EE-8456-15E6F05191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2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85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48" r="9091" b="388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11363A0-DE10-4C5C-827C-9CE8FB380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chemeClr val="bg1">
              <a:alpha val="89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758284"/>
            <a:ext cx="3657600" cy="3196570"/>
          </a:xfrm>
        </p:spPr>
        <p:txBody>
          <a:bodyPr>
            <a:normAutofit/>
          </a:bodyPr>
          <a:lstStyle/>
          <a:p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 of Education on Yearly Compensation- Evidence from the Apple and Amazon companies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323376"/>
            <a:ext cx="3657600" cy="124143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Khem Raj Bhatt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endParaRPr lang="en-US" sz="2000" dirty="0">
              <a:solidFill>
                <a:schemeClr val="tx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5A1A9B2-DA9A-487B-8B22-CFE8E073C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4063141"/>
            <a:ext cx="2586790" cy="0"/>
          </a:xfrm>
          <a:prstGeom prst="line">
            <a:avLst/>
          </a:prstGeom>
          <a:ln w="22225">
            <a:solidFill>
              <a:srgbClr val="3A45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A0BF4884-23EA-FFAE-9DE8-A2F0AF4B0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4518"/>
            <a:ext cx="4610911" cy="259728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Multiple Linear Regression </a:t>
            </a:r>
            <a:br>
              <a:rPr lang="en-US" dirty="0"/>
            </a:br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(WLS)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16377-4F24-273A-A1BC-DC9807E81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picture containing text, computer, screenshot, display&#10;&#10;Description automatically generated">
            <a:extLst>
              <a:ext uri="{FF2B5EF4-FFF2-40B4-BE49-F238E27FC236}">
                <a16:creationId xmlns:a16="http://schemas.microsoft.com/office/drawing/2014/main" id="{977C67E9-9FF8-E18E-8F05-65AF43BD06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54" t="45138" r="58205" b="19772"/>
          <a:stretch/>
        </p:blipFill>
        <p:spPr bwMode="auto">
          <a:xfrm>
            <a:off x="4660070" y="58994"/>
            <a:ext cx="7727593" cy="67793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24968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19F45C0-A546-34F7-BE7B-A47DE52DFFE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18656" y="0"/>
            <a:ext cx="8554703" cy="4578350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FFDF34-0935-7CFA-9668-0B73D6EF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Heteroskedasticity Test</a:t>
            </a:r>
          </a:p>
        </p:txBody>
      </p:sp>
    </p:spTree>
    <p:extLst>
      <p:ext uri="{BB962C8B-B14F-4D97-AF65-F5344CB8AC3E}">
        <p14:creationId xmlns:p14="http://schemas.microsoft.com/office/powerpoint/2010/main" val="832648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48165-3856-F016-4765-FFE93B2C4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3737" y="2780405"/>
            <a:ext cx="3237871" cy="955018"/>
          </a:xfrm>
        </p:spPr>
        <p:txBody>
          <a:bodyPr>
            <a:normAutofit/>
          </a:bodyPr>
          <a:lstStyle/>
          <a:p>
            <a:r>
              <a:rPr lang="en-US" sz="4400" b="1" dirty="0"/>
              <a:t>Conclusions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62FB75-95E0-BB6E-272E-2335A31A0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Education has a significant impact on yearly compensation for both companies. Since, education is dummy variable, so it means Master’s degree has positive impact on yearly compensation on both the companies 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 comparison to companies, Apple pay more to its employees based on education level than Amazon.   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Years of experience too have substantial impact on yearly compensation level.  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Gender has no significant impact on yearly compensation. 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3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lvl="0" algn="l"/>
            <a:r>
              <a:rPr lang="en-US" sz="3800" i="1" dirty="0"/>
              <a:t>“Sufficiently advanced technology is indistinguishable from magic”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- Arthur C. Clarke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Robot operating a machine">
            <a:extLst>
              <a:ext uri="{FF2B5EF4-FFF2-40B4-BE49-F238E27FC236}">
                <a16:creationId xmlns:a16="http://schemas.microsoft.com/office/drawing/2014/main" id="{28126907-AEC8-81DD-6D0D-386A1DD863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32" r="9711" b="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8BDC8-D99E-483F-967B-1B098093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F460-6F41-4694-B483-7C8CB45E7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5" y="2108201"/>
            <a:ext cx="11284085" cy="376089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  <a:buClrTx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 Analyzing the effect that having a masters degree has on total yearly compensation of Software Engineers, at both Amazon and Apple. 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800"/>
              </a:spcAft>
              <a:buClrTx/>
              <a:buFont typeface="Wingdings" panose="05000000000000000000" pitchFamily="2" charset="2"/>
              <a:buChar char="§"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Specifically, analyzing - what will be the effect on our yearly compensation when you are a software engineer, 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and you are working on Amazon or Apple, 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given 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your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education level?  </a:t>
            </a:r>
          </a:p>
          <a:p>
            <a:pPr marR="0" algn="l">
              <a:spcBef>
                <a:spcPts val="0"/>
              </a:spcBef>
              <a:spcAft>
                <a:spcPts val="800"/>
              </a:spcAft>
              <a:buClrTx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As per my knowledge, I didn’t get any literatures related to study of compensation of software engineers segregating into technological and non-technological companies. So, I chose to take this topic. </a:t>
            </a:r>
            <a:endParaRPr lang="en-US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0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8BDC8-D99E-483F-967B-1B098093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F460-6F41-4694-B483-7C8CB45E7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Data was collected from the site levels </a:t>
            </a:r>
            <a:r>
              <a:rPr lang="en-US" dirty="0" err="1"/>
              <a:t>fyi</a:t>
            </a:r>
            <a:endParaRPr lang="en-US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Dataset originally contained 1,67,642 observations and 29 variables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 Removed all Null and unnecessary data nonrelated to our analysis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The variables contains the total compensation, years of experience, gender, education and many more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Restricted the data to two companies which are Amazon and Apple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 Also restricted it to locations with the United States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dirty="0"/>
              <a:t>Total analysis observations was 1,421 observations and 18 variables </a:t>
            </a:r>
          </a:p>
        </p:txBody>
      </p:sp>
    </p:spTree>
    <p:extLst>
      <p:ext uri="{BB962C8B-B14F-4D97-AF65-F5344CB8AC3E}">
        <p14:creationId xmlns:p14="http://schemas.microsoft.com/office/powerpoint/2010/main" val="3508514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4502-4964-7918-CD5A-81B263A00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21233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Model Overview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F4229D-0E70-7540-3961-205E5D481DD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894185"/>
                <a:ext cx="10058400" cy="4628566"/>
              </a:xfrm>
            </p:spPr>
            <p:txBody>
              <a:bodyPr>
                <a:normAutofit fontScale="92500" lnSpcReduction="20000"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b="1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Compensation=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𝟎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𝑬𝒅𝒖𝒄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𝑬𝒙𝒑𝒆𝒓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𝟑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𝑮𝒆𝒏𝒅𝒆𝒓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𝟒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𝑪𝒐𝒎𝒑𝒂𝒏𝒚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𝜷</m:t>
                        </m:r>
                      </m:e>
                      <m:sub>
                        <m:r>
                          <a:rPr lang="en-US" b="1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𝟓</m:t>
                        </m:r>
                      </m:sub>
                    </m:sSub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𝑬𝒅𝒖𝒄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𝑪𝒐𝒎𝒑𝒂𝒏𝒚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1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𝒖</m:t>
                    </m:r>
                  </m:oMath>
                </a14:m>
                <a:endParaRPr lang="en-US" b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Where, 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Compensation</a:t>
                </a: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- Yearly total compensation of software engineers</a:t>
                </a:r>
                <a:r>
                  <a:rPr lang="en-US" sz="17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which is the sum of </a:t>
                </a: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base salary, bonus and stock grant value</a:t>
                </a:r>
              </a:p>
              <a:p>
                <a:pPr mar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b="1" dirty="0" err="1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Exper</a:t>
                </a: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- Years of experience</a:t>
                </a:r>
              </a:p>
              <a:p>
                <a:pPr marL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US" sz="17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Edu</a:t>
                </a: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0 	    Bachelor or Undergraduate Degree</a:t>
                </a:r>
              </a:p>
              <a:p>
                <a:pPr marL="475488" lvl="3" indent="0">
                  <a:lnSpc>
                    <a:spcPct val="110000"/>
                  </a:lnSpc>
                  <a:spcBef>
                    <a:spcPts val="0"/>
                  </a:spcBef>
                  <a:spcAft>
                    <a:spcPts val="800"/>
                  </a:spcAft>
                  <a:buNone/>
                </a:pPr>
                <a:r>
                  <a:rPr lang="en-US" sz="17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1	    Master’s or Graduate Degree</a:t>
                </a:r>
                <a:endParaRPr lang="en-US" sz="17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7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Gender </a:t>
                </a:r>
                <a:r>
                  <a:rPr lang="en-US" sz="17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0               Female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         1                Male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b="1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Company </a:t>
                </a:r>
                <a:r>
                  <a:rPr lang="en-US" sz="17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0	 Apple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7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                  1	 Amazon</a:t>
                </a:r>
                <a:endParaRPr lang="en-US" sz="1100" dirty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US" sz="1700" dirty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US" sz="1700" dirty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endParaRPr lang="en-US" sz="1700" dirty="0">
                  <a:effectLst/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9F4229D-0E70-7540-3961-205E5D481D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894185"/>
                <a:ext cx="10058400" cy="4628566"/>
              </a:xfrm>
              <a:blipFill>
                <a:blip r:embed="rId2"/>
                <a:stretch>
                  <a:fillRect l="-1261" t="-1370" r="-5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ight Brace 3">
            <a:extLst>
              <a:ext uri="{FF2B5EF4-FFF2-40B4-BE49-F238E27FC236}">
                <a16:creationId xmlns:a16="http://schemas.microsoft.com/office/drawing/2014/main" id="{A7B40DB1-5DF2-4C34-A384-FCF831EEB3F9}"/>
              </a:ext>
            </a:extLst>
          </p:cNvPr>
          <p:cNvSpPr/>
          <p:nvPr/>
        </p:nvSpPr>
        <p:spPr>
          <a:xfrm>
            <a:off x="1926076" y="4041848"/>
            <a:ext cx="165370" cy="564204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1FB7954A-26E6-621B-38DC-69B7C9EF9E72}"/>
              </a:ext>
            </a:extLst>
          </p:cNvPr>
          <p:cNvSpPr/>
          <p:nvPr/>
        </p:nvSpPr>
        <p:spPr>
          <a:xfrm>
            <a:off x="2256818" y="5103788"/>
            <a:ext cx="165370" cy="564204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A35495B6-7560-1DBE-FBFD-DA2C1ED28E52}"/>
              </a:ext>
            </a:extLst>
          </p:cNvPr>
          <p:cNvSpPr/>
          <p:nvPr/>
        </p:nvSpPr>
        <p:spPr>
          <a:xfrm>
            <a:off x="2691320" y="5736081"/>
            <a:ext cx="165370" cy="564204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64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EF970-8246-7CEB-FA2A-969865CDE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642617"/>
          </a:xfrm>
        </p:spPr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66EE0-8BF8-ECA0-3D0A-BCB180CC4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solidFill>
                <a:srgbClr val="000000"/>
              </a:solidFill>
              <a:latin typeface="Franklin Gothic Book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solidFill>
                <a:srgbClr val="000000"/>
              </a:solidFill>
              <a:latin typeface="Franklin Gothic Book" panose="020F0502020204030204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 H</a:t>
            </a:r>
            <a:r>
              <a:rPr kumimoji="0" lang="en-US" sz="180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o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 : Master’s Degree has no effect on yearly compensation of an employee</a:t>
            </a:r>
          </a:p>
          <a:p>
            <a:endParaRPr lang="en-US" dirty="0"/>
          </a:p>
          <a:p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defRPr/>
            </a:pPr>
            <a:r>
              <a:rPr lang="en-US" sz="1800" dirty="0">
                <a:solidFill>
                  <a:srgbClr val="000000"/>
                </a:solidFill>
                <a:latin typeface="Franklin Gothic Book" panose="020F0502020204030204"/>
              </a:rPr>
              <a:t> 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H</a:t>
            </a:r>
            <a:r>
              <a:rPr kumimoji="0" lang="en-US" sz="180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1</a:t>
            </a: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: Master’s Degree has effect on yearly compensation of an employee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456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A0BF4884-23EA-FFAE-9DE8-A2F0AF4B0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4518"/>
            <a:ext cx="4610911" cy="259728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Multiple Linear Regression </a:t>
            </a:r>
            <a:br>
              <a:rPr lang="en-US" dirty="0"/>
            </a:br>
            <a:r>
              <a:rPr lang="en-US" dirty="0"/>
              <a:t>Using </a:t>
            </a:r>
            <a:br>
              <a:rPr lang="en-US" dirty="0"/>
            </a:br>
            <a:r>
              <a:rPr lang="en-US" dirty="0"/>
              <a:t>(OLS)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1F20DF8-751B-8F53-5334-428BAC5C84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436" t="45144" r="47964" b="19001"/>
          <a:stretch/>
        </p:blipFill>
        <p:spPr bwMode="auto">
          <a:xfrm>
            <a:off x="4714875" y="-1"/>
            <a:ext cx="7405159" cy="6791325"/>
          </a:xfrm>
          <a:prstGeom prst="rect">
            <a:avLst/>
          </a:prstGeom>
          <a:noFill/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4042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8BE6BD-24EF-5C8D-098A-17F38FE16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Multicollinearity Test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0726C3-3F4A-E567-C021-BE047626F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VIF Results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3E9AFE7-34B0-BF46-3953-40DB472E45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Correlation Matrix</a:t>
            </a:r>
          </a:p>
        </p:txBody>
      </p:sp>
      <p:pic>
        <p:nvPicPr>
          <p:cNvPr id="12" name="Content Placeholder 11" descr="A picture containing chart&#10;&#10;Description automatically generated">
            <a:extLst>
              <a:ext uri="{FF2B5EF4-FFF2-40B4-BE49-F238E27FC236}">
                <a16:creationId xmlns:a16="http://schemas.microsoft.com/office/drawing/2014/main" id="{86D6E977-273E-32E4-9F4F-5F8ADA0A2E1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52701"/>
            <a:ext cx="4998720" cy="3657600"/>
          </a:xfrm>
        </p:spPr>
      </p:pic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A62C6679-B599-6D98-C23E-83F72BE7E0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5092" t="65688" r="56576" b="31522"/>
          <a:stretch/>
        </p:blipFill>
        <p:spPr bwMode="auto">
          <a:xfrm>
            <a:off x="612088" y="3060859"/>
            <a:ext cx="4640262" cy="8206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65299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1845C8-0431-934B-32D6-B5014CF2D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Heteroskedasticity Test </a:t>
            </a:r>
          </a:p>
        </p:txBody>
      </p:sp>
      <p:pic>
        <p:nvPicPr>
          <p:cNvPr id="9" name="Content Placeholder 8" descr="A picture containing text, computer, screenshot, indoor&#10;&#10;Description automatically generated">
            <a:extLst>
              <a:ext uri="{FF2B5EF4-FFF2-40B4-BE49-F238E27FC236}">
                <a16:creationId xmlns:a16="http://schemas.microsoft.com/office/drawing/2014/main" id="{A6D755DF-0AA8-B9C6-3175-5E4B7677ED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310" t="47691" r="63968" b="18410"/>
          <a:stretch/>
        </p:blipFill>
        <p:spPr bwMode="auto">
          <a:xfrm>
            <a:off x="2611756" y="2349773"/>
            <a:ext cx="7570470" cy="36605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31415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421</Words>
  <Application>Microsoft Macintosh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Bookman Old Style</vt:lpstr>
      <vt:lpstr>Calibri</vt:lpstr>
      <vt:lpstr>Calibri Light</vt:lpstr>
      <vt:lpstr>Cambria Math</vt:lpstr>
      <vt:lpstr>Franklin Gothic Book</vt:lpstr>
      <vt:lpstr>Wingdings</vt:lpstr>
      <vt:lpstr>Office Theme</vt:lpstr>
      <vt:lpstr>1_RetrospectVTI</vt:lpstr>
      <vt:lpstr>Effect of Education on Yearly Compensation- Evidence from the Apple and Amazon companies</vt:lpstr>
      <vt:lpstr>“Sufficiently advanced technology is indistinguishable from magic”</vt:lpstr>
      <vt:lpstr>Overview</vt:lpstr>
      <vt:lpstr>Data Overview</vt:lpstr>
      <vt:lpstr>Model Overview</vt:lpstr>
      <vt:lpstr>Hypothesis</vt:lpstr>
      <vt:lpstr>Multiple Linear Regression  Using  (OLS)</vt:lpstr>
      <vt:lpstr>Multicollinearity Test</vt:lpstr>
      <vt:lpstr>Heteroskedasticity Test </vt:lpstr>
      <vt:lpstr>Multiple Linear Regression  Using  (WLS)</vt:lpstr>
      <vt:lpstr>Heteroskedasticity Test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STEM Salaries</dc:title>
  <dc:creator>Miles Marimbire</dc:creator>
  <cp:lastModifiedBy>Joshi, Dharma (joshidr)</cp:lastModifiedBy>
  <cp:revision>16</cp:revision>
  <dcterms:created xsi:type="dcterms:W3CDTF">2022-12-02T21:23:07Z</dcterms:created>
  <dcterms:modified xsi:type="dcterms:W3CDTF">2023-06-25T21:52:39Z</dcterms:modified>
</cp:coreProperties>
</file>

<file path=docProps/thumbnail.jpeg>
</file>